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428" r:id="rId3"/>
    <p:sldId id="262" r:id="rId4"/>
    <p:sldId id="278" r:id="rId5"/>
    <p:sldId id="266" r:id="rId6"/>
    <p:sldId id="350" r:id="rId7"/>
    <p:sldId id="354" r:id="rId8"/>
    <p:sldId id="353" r:id="rId9"/>
    <p:sldId id="352" r:id="rId10"/>
    <p:sldId id="368" r:id="rId11"/>
    <p:sldId id="371" r:id="rId12"/>
    <p:sldId id="374" r:id="rId13"/>
    <p:sldId id="401" r:id="rId14"/>
    <p:sldId id="370" r:id="rId15"/>
    <p:sldId id="430" r:id="rId16"/>
    <p:sldId id="274" r:id="rId17"/>
    <p:sldId id="432" r:id="rId18"/>
    <p:sldId id="431" r:id="rId19"/>
    <p:sldId id="273" r:id="rId20"/>
    <p:sldId id="279" r:id="rId21"/>
    <p:sldId id="378" r:id="rId22"/>
    <p:sldId id="380" r:id="rId23"/>
    <p:sldId id="272" r:id="rId24"/>
    <p:sldId id="280" r:id="rId25"/>
    <p:sldId id="293" r:id="rId26"/>
    <p:sldId id="433" r:id="rId27"/>
    <p:sldId id="387" r:id="rId28"/>
    <p:sldId id="283" r:id="rId29"/>
    <p:sldId id="377" r:id="rId30"/>
    <p:sldId id="285" r:id="rId31"/>
    <p:sldId id="382" r:id="rId32"/>
    <p:sldId id="282" r:id="rId33"/>
    <p:sldId id="322" r:id="rId34"/>
    <p:sldId id="402" r:id="rId35"/>
    <p:sldId id="269" r:id="rId36"/>
    <p:sldId id="403" r:id="rId37"/>
    <p:sldId id="388" r:id="rId38"/>
    <p:sldId id="307" r:id="rId39"/>
    <p:sldId id="385" r:id="rId40"/>
    <p:sldId id="383" r:id="rId41"/>
    <p:sldId id="427" r:id="rId42"/>
    <p:sldId id="405" r:id="rId43"/>
    <p:sldId id="406" r:id="rId44"/>
    <p:sldId id="407" r:id="rId45"/>
    <p:sldId id="408" r:id="rId46"/>
    <p:sldId id="409" r:id="rId47"/>
    <p:sldId id="410" r:id="rId48"/>
    <p:sldId id="411" r:id="rId49"/>
    <p:sldId id="412" r:id="rId50"/>
    <p:sldId id="413" r:id="rId51"/>
    <p:sldId id="434" r:id="rId52"/>
    <p:sldId id="315" r:id="rId53"/>
    <p:sldId id="435" r:id="rId54"/>
    <p:sldId id="436" r:id="rId55"/>
    <p:sldId id="437" r:id="rId56"/>
    <p:sldId id="395" r:id="rId57"/>
    <p:sldId id="396" r:id="rId58"/>
    <p:sldId id="397" r:id="rId59"/>
    <p:sldId id="415" r:id="rId60"/>
    <p:sldId id="416" r:id="rId61"/>
    <p:sldId id="414" r:id="rId62"/>
    <p:sldId id="261" r:id="rId63"/>
    <p:sldId id="417" r:id="rId64"/>
    <p:sldId id="420" r:id="rId65"/>
    <p:sldId id="418" r:id="rId66"/>
    <p:sldId id="419" r:id="rId67"/>
    <p:sldId id="424" r:id="rId68"/>
    <p:sldId id="290" r:id="rId69"/>
    <p:sldId id="289" r:id="rId70"/>
    <p:sldId id="425" r:id="rId71"/>
    <p:sldId id="365" r:id="rId72"/>
    <p:sldId id="423" r:id="rId73"/>
    <p:sldId id="438" r:id="rId74"/>
    <p:sldId id="439" r:id="rId75"/>
    <p:sldId id="257" r:id="rId76"/>
    <p:sldId id="347" r:id="rId77"/>
    <p:sldId id="342" r:id="rId78"/>
    <p:sldId id="259" r:id="rId79"/>
    <p:sldId id="364" r:id="rId80"/>
    <p:sldId id="363" r:id="rId81"/>
    <p:sldId id="297" r:id="rId82"/>
    <p:sldId id="421" r:id="rId83"/>
    <p:sldId id="263" r:id="rId84"/>
    <p:sldId id="306" r:id="rId85"/>
    <p:sldId id="264" r:id="rId86"/>
    <p:sldId id="292" r:id="rId87"/>
    <p:sldId id="265" r:id="rId88"/>
    <p:sldId id="270" r:id="rId89"/>
    <p:sldId id="443" r:id="rId90"/>
    <p:sldId id="305" r:id="rId91"/>
    <p:sldId id="440" r:id="rId92"/>
    <p:sldId id="441" r:id="rId93"/>
    <p:sldId id="442" r:id="rId94"/>
    <p:sldId id="300"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3920" autoAdjust="0"/>
  </p:normalViewPr>
  <p:slideViewPr>
    <p:cSldViewPr snapToGrid="0">
      <p:cViewPr varScale="1">
        <p:scale>
          <a:sx n="72" d="100"/>
          <a:sy n="72" d="100"/>
        </p:scale>
        <p:origin x="12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systems it’s grown in, has a huge footprint in this country. For my research, I XXXXXXXXXXXXXXXXXXXXXXXX</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have a few of the key takeaways from my research. I had a lot of support for this work,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28</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corresponded to a mean of about 10% yield penalty for growing corn continuously. </a:t>
            </a:r>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38</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note, the only of these that has some field data to support it is the root effects. In addition to helping us identify candidate mechanisms, we were also able to create a list of suggested measurements that would help support or refute the hypotheses, and help constrain which parameters to focus on for the models.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62</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73</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75</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82</a:t>
            </a:fld>
            <a:endParaRPr lang="en-US"/>
          </a:p>
        </p:txBody>
      </p:sp>
    </p:spTree>
    <p:extLst>
      <p:ext uri="{BB962C8B-B14F-4D97-AF65-F5344CB8AC3E}">
        <p14:creationId xmlns:p14="http://schemas.microsoft.com/office/powerpoint/2010/main" val="140479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336324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47396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8/22/2021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8/22/2021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png"/><Relationship Id="rId4" Type="http://schemas.microsoft.com/office/2007/relationships/hdphoto" Target="../media/hdphoto2.wdp"/><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Tree>
    <p:extLst>
      <p:ext uri="{BB962C8B-B14F-4D97-AF65-F5344CB8AC3E}">
        <p14:creationId xmlns:p14="http://schemas.microsoft.com/office/powerpoint/2010/main" val="18695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1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33108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Tree>
    <p:extLst>
      <p:ext uri="{BB962C8B-B14F-4D97-AF65-F5344CB8AC3E}">
        <p14:creationId xmlns:p14="http://schemas.microsoft.com/office/powerpoint/2010/main" val="64538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231244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Tree>
    <p:extLst>
      <p:ext uri="{BB962C8B-B14F-4D97-AF65-F5344CB8AC3E}">
        <p14:creationId xmlns:p14="http://schemas.microsoft.com/office/powerpoint/2010/main" val="203852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p:nvPr/>
        </p:nvCxnSpPr>
        <p:spPr>
          <a:xfrm flipV="1">
            <a:off x="914400" y="893135"/>
            <a:ext cx="2211572" cy="4379049"/>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95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3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68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24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Tree>
    <p:extLst>
      <p:ext uri="{BB962C8B-B14F-4D97-AF65-F5344CB8AC3E}">
        <p14:creationId xmlns:p14="http://schemas.microsoft.com/office/powerpoint/2010/main" val="3372204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93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Tree>
    <p:extLst>
      <p:ext uri="{BB962C8B-B14F-4D97-AF65-F5344CB8AC3E}">
        <p14:creationId xmlns:p14="http://schemas.microsoft.com/office/powerpoint/2010/main" val="166640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Tree>
    <p:extLst>
      <p:ext uri="{BB962C8B-B14F-4D97-AF65-F5344CB8AC3E}">
        <p14:creationId xmlns:p14="http://schemas.microsoft.com/office/powerpoint/2010/main" val="367884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203486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Tree>
    <p:extLst>
      <p:ext uri="{BB962C8B-B14F-4D97-AF65-F5344CB8AC3E}">
        <p14:creationId xmlns:p14="http://schemas.microsoft.com/office/powerpoint/2010/main" val="356812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1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Tree>
    <p:extLst>
      <p:ext uri="{BB962C8B-B14F-4D97-AF65-F5344CB8AC3E}">
        <p14:creationId xmlns:p14="http://schemas.microsoft.com/office/powerpoint/2010/main" val="31817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Tree>
    <p:extLst>
      <p:ext uri="{BB962C8B-B14F-4D97-AF65-F5344CB8AC3E}">
        <p14:creationId xmlns:p14="http://schemas.microsoft.com/office/powerpoint/2010/main" val="2470745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Tree>
    <p:extLst>
      <p:ext uri="{BB962C8B-B14F-4D97-AF65-F5344CB8AC3E}">
        <p14:creationId xmlns:p14="http://schemas.microsoft.com/office/powerpoint/2010/main" val="1896449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Tree>
    <p:extLst>
      <p:ext uri="{BB962C8B-B14F-4D97-AF65-F5344CB8AC3E}">
        <p14:creationId xmlns:p14="http://schemas.microsoft.com/office/powerpoint/2010/main" val="265451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Tree>
    <p:extLst>
      <p:ext uri="{BB962C8B-B14F-4D97-AF65-F5344CB8AC3E}">
        <p14:creationId xmlns:p14="http://schemas.microsoft.com/office/powerpoint/2010/main" val="181878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Tree>
    <p:extLst>
      <p:ext uri="{BB962C8B-B14F-4D97-AF65-F5344CB8AC3E}">
        <p14:creationId xmlns:p14="http://schemas.microsoft.com/office/powerpoint/2010/main" val="225410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100997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781558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19808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27289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1664613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19730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19740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10381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84685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2822153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115340" y="422106"/>
            <a:ext cx="8091376"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57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89228"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3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98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5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A652D0E-C6BB-41CA-98C5-2E8806A3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818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Tree>
    <p:extLst>
      <p:ext uri="{BB962C8B-B14F-4D97-AF65-F5344CB8AC3E}">
        <p14:creationId xmlns:p14="http://schemas.microsoft.com/office/powerpoint/2010/main" val="3797355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5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Tree>
    <p:extLst>
      <p:ext uri="{BB962C8B-B14F-4D97-AF65-F5344CB8AC3E}">
        <p14:creationId xmlns:p14="http://schemas.microsoft.com/office/powerpoint/2010/main" val="1276485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Tree>
    <p:extLst>
      <p:ext uri="{BB962C8B-B14F-4D97-AF65-F5344CB8AC3E}">
        <p14:creationId xmlns:p14="http://schemas.microsoft.com/office/powerpoint/2010/main" val="211309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Tree>
    <p:extLst>
      <p:ext uri="{BB962C8B-B14F-4D97-AF65-F5344CB8AC3E}">
        <p14:creationId xmlns:p14="http://schemas.microsoft.com/office/powerpoint/2010/main" val="2352312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5AAA5-37FE-4E32-A1EB-DC71DB37606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142" t="7009" r="3634" b="7369"/>
          <a:stretch/>
        </p:blipFill>
        <p:spPr>
          <a:xfrm>
            <a:off x="2753248" y="710013"/>
            <a:ext cx="6662058" cy="5140432"/>
          </a:xfrm>
          <a:prstGeom prst="rect">
            <a:avLst/>
          </a:prstGeom>
        </p:spPr>
      </p:pic>
    </p:spTree>
    <p:extLst>
      <p:ext uri="{BB962C8B-B14F-4D97-AF65-F5344CB8AC3E}">
        <p14:creationId xmlns:p14="http://schemas.microsoft.com/office/powerpoint/2010/main" val="3904844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Tree>
    <p:extLst>
      <p:ext uri="{BB962C8B-B14F-4D97-AF65-F5344CB8AC3E}">
        <p14:creationId xmlns:p14="http://schemas.microsoft.com/office/powerpoint/2010/main" val="3414361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3312204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Tree>
    <p:extLst>
      <p:ext uri="{BB962C8B-B14F-4D97-AF65-F5344CB8AC3E}">
        <p14:creationId xmlns:p14="http://schemas.microsoft.com/office/powerpoint/2010/main" val="2031346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Tree>
    <p:extLst>
      <p:ext uri="{BB962C8B-B14F-4D97-AF65-F5344CB8AC3E}">
        <p14:creationId xmlns:p14="http://schemas.microsoft.com/office/powerpoint/2010/main" val="2940143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34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01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Tree>
    <p:extLst>
      <p:ext uri="{BB962C8B-B14F-4D97-AF65-F5344CB8AC3E}">
        <p14:creationId xmlns:p14="http://schemas.microsoft.com/office/powerpoint/2010/main" val="522489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Tree>
    <p:extLst>
      <p:ext uri="{BB962C8B-B14F-4D97-AF65-F5344CB8AC3E}">
        <p14:creationId xmlns:p14="http://schemas.microsoft.com/office/powerpoint/2010/main" val="104667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Tree>
    <p:extLst>
      <p:ext uri="{BB962C8B-B14F-4D97-AF65-F5344CB8AC3E}">
        <p14:creationId xmlns:p14="http://schemas.microsoft.com/office/powerpoint/2010/main" val="8279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2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36278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Tree>
    <p:extLst>
      <p:ext uri="{BB962C8B-B14F-4D97-AF65-F5344CB8AC3E}">
        <p14:creationId xmlns:p14="http://schemas.microsoft.com/office/powerpoint/2010/main" val="101938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715690"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Allows corn plant to take advantage of favorable conditions?</a:t>
            </a:r>
          </a:p>
        </p:txBody>
      </p:sp>
    </p:spTree>
    <p:extLst>
      <p:ext uri="{BB962C8B-B14F-4D97-AF65-F5344CB8AC3E}">
        <p14:creationId xmlns:p14="http://schemas.microsoft.com/office/powerpoint/2010/main" val="3633947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3803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Tree>
    <p:extLst>
      <p:ext uri="{BB962C8B-B14F-4D97-AF65-F5344CB8AC3E}">
        <p14:creationId xmlns:p14="http://schemas.microsoft.com/office/powerpoint/2010/main" val="2553972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Tree>
    <p:extLst>
      <p:ext uri="{BB962C8B-B14F-4D97-AF65-F5344CB8AC3E}">
        <p14:creationId xmlns:p14="http://schemas.microsoft.com/office/powerpoint/2010/main" val="3705373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Tree>
    <p:extLst>
      <p:ext uri="{BB962C8B-B14F-4D97-AF65-F5344CB8AC3E}">
        <p14:creationId xmlns:p14="http://schemas.microsoft.com/office/powerpoint/2010/main" val="209369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Tree>
    <p:extLst>
      <p:ext uri="{BB962C8B-B14F-4D97-AF65-F5344CB8AC3E}">
        <p14:creationId xmlns:p14="http://schemas.microsoft.com/office/powerpoint/2010/main" val="219935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Tree>
    <p:extLst>
      <p:ext uri="{BB962C8B-B14F-4D97-AF65-F5344CB8AC3E}">
        <p14:creationId xmlns:p14="http://schemas.microsoft.com/office/powerpoint/2010/main" val="3068715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08091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to environmental yield 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Tree>
    <p:extLst>
      <p:ext uri="{BB962C8B-B14F-4D97-AF65-F5344CB8AC3E}">
        <p14:creationId xmlns:p14="http://schemas.microsoft.com/office/powerpoint/2010/main" val="3332862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A37E-28D3-4FD7-A05E-966B45B26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3A08B-9603-4409-9EE0-E8361A8098FA}"/>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10F5FD34-A948-421E-94C2-79D393B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84" y="0"/>
            <a:ext cx="5398851" cy="6858000"/>
          </a:xfrm>
          <a:prstGeom prst="rect">
            <a:avLst/>
          </a:prstGeom>
        </p:spPr>
      </p:pic>
    </p:spTree>
    <p:extLst>
      <p:ext uri="{BB962C8B-B14F-4D97-AF65-F5344CB8AC3E}">
        <p14:creationId xmlns:p14="http://schemas.microsoft.com/office/powerpoint/2010/main" val="95456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Tree>
    <p:extLst>
      <p:ext uri="{BB962C8B-B14F-4D97-AF65-F5344CB8AC3E}">
        <p14:creationId xmlns:p14="http://schemas.microsoft.com/office/powerpoint/2010/main" val="1503689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spTree>
    <p:extLst>
      <p:ext uri="{BB962C8B-B14F-4D97-AF65-F5344CB8AC3E}">
        <p14:creationId xmlns:p14="http://schemas.microsoft.com/office/powerpoint/2010/main" val="637864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37" y="1600192"/>
            <a:ext cx="6766574" cy="3657607"/>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067"/>
            <a:ext cx="5394971" cy="5641859"/>
          </a:xfrm>
          <a:prstGeom prst="rect">
            <a:avLst/>
          </a:prstGeom>
        </p:spPr>
      </p:pic>
    </p:spTree>
    <p:extLst>
      <p:ext uri="{BB962C8B-B14F-4D97-AF65-F5344CB8AC3E}">
        <p14:creationId xmlns:p14="http://schemas.microsoft.com/office/powerpoint/2010/main" val="4011513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14" y="608070"/>
            <a:ext cx="5394971" cy="564185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FCBF85C7-69C5-48F1-A1A9-613284E6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84" y="8428"/>
            <a:ext cx="10683431" cy="6841144"/>
          </a:xfrm>
          <a:prstGeom prst="rect">
            <a:avLst/>
          </a:prstGeom>
        </p:spPr>
      </p:pic>
    </p:spTree>
    <p:extLst>
      <p:ext uri="{BB962C8B-B14F-4D97-AF65-F5344CB8AC3E}">
        <p14:creationId xmlns:p14="http://schemas.microsoft.com/office/powerpoint/2010/main" val="662288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40" y="1176239"/>
            <a:ext cx="6598933" cy="4675642"/>
          </a:xfrm>
          <a:prstGeom prst="rect">
            <a:avLst/>
          </a:prstGeom>
        </p:spPr>
      </p:pic>
    </p:spTree>
    <p:extLst>
      <p:ext uri="{BB962C8B-B14F-4D97-AF65-F5344CB8AC3E}">
        <p14:creationId xmlns:p14="http://schemas.microsoft.com/office/powerpoint/2010/main" val="3179540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Chart&#10;&#10;Description automatically generated">
            <a:extLst>
              <a:ext uri="{FF2B5EF4-FFF2-40B4-BE49-F238E27FC236}">
                <a16:creationId xmlns:a16="http://schemas.microsoft.com/office/drawing/2014/main" id="{99D11865-400C-4E30-8A90-70A52F2E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97" y="361181"/>
            <a:ext cx="10159005" cy="6135636"/>
          </a:xfrm>
          <a:prstGeom prst="rect">
            <a:avLst/>
          </a:prstGeom>
        </p:spPr>
      </p:pic>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3312</TotalTime>
  <Words>4038</Words>
  <Application>Microsoft Office PowerPoint</Application>
  <PresentationFormat>Widescreen</PresentationFormat>
  <Paragraphs>408</Paragraphs>
  <Slides>94</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Calibri Light</vt:lpstr>
      <vt:lpstr>Times New Roman</vt:lpstr>
      <vt:lpstr>Office Theme</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table of some years effects?</vt:lpstr>
      <vt:lpstr>PowerPoint Presentation</vt:lpstr>
      <vt:lpstr>The Rotation Effect</vt:lpstr>
      <vt:lpstr>PowerPoint Presentation</vt:lpstr>
      <vt:lpstr>Bonus slides…</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72</cp:revision>
  <dcterms:created xsi:type="dcterms:W3CDTF">2021-08-12T18:38:17Z</dcterms:created>
  <dcterms:modified xsi:type="dcterms:W3CDTF">2021-08-22T23:33:18Z</dcterms:modified>
</cp:coreProperties>
</file>